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0" d="100"/>
          <a:sy n="80" d="100"/>
        </p:scale>
        <p:origin x="64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5/7/2020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5/7/2020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 </a:t>
            </a:r>
            <a:r>
              <a:rPr lang="en-US" dirty="0" err="1"/>
              <a:t>Rememberance</a:t>
            </a:r>
            <a:endParaRPr lang="en-US" dirty="0"/>
          </a:p>
        </p:txBody>
      </p:sp>
      <p:sp>
        <p:nvSpPr>
          <p:cNvPr id="3" name="Subtitle 2"/>
          <p:cNvSpPr>
            <a:spLocks noGrp="1"/>
          </p:cNvSpPr>
          <p:nvPr>
            <p:ph type="subTitle" idx="1"/>
          </p:nvPr>
        </p:nvSpPr>
        <p:spPr/>
        <p:txBody>
          <a:bodyPr vert="horz" lIns="91440" tIns="91440" rIns="91440" bIns="91440" rtlCol="0" anchor="t">
            <a:normAutofit/>
          </a:bodyPr>
          <a:lstStyle/>
          <a:p>
            <a:r>
              <a:rPr lang="en-US" dirty="0"/>
              <a:t>Art Helps us through the difficulties of life</a:t>
            </a: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photo, text, different, many&#10;&#10;Description generated with very high confidence">
            <a:extLst>
              <a:ext uri="{FF2B5EF4-FFF2-40B4-BE49-F238E27FC236}">
                <a16:creationId xmlns:a16="http://schemas.microsoft.com/office/drawing/2014/main" id="{F3AD88BC-51AC-4F25-A301-EBF243E9C0AA}"/>
              </a:ext>
            </a:extLst>
          </p:cNvPr>
          <p:cNvPicPr>
            <a:picLocks noGrp="1" noChangeAspect="1"/>
          </p:cNvPicPr>
          <p:nvPr>
            <p:ph sz="half" idx="1"/>
          </p:nvPr>
        </p:nvPicPr>
        <p:blipFill>
          <a:blip r:embed="rId2"/>
          <a:stretch>
            <a:fillRect/>
          </a:stretch>
        </p:blipFill>
        <p:spPr>
          <a:xfrm>
            <a:off x="597686" y="322121"/>
            <a:ext cx="5500063" cy="5384486"/>
          </a:xfrm>
        </p:spPr>
      </p:pic>
      <p:pic>
        <p:nvPicPr>
          <p:cNvPr id="7" name="Picture 7" descr="A close up of a newspaper&#10;&#10;Description generated with high confidence">
            <a:extLst>
              <a:ext uri="{FF2B5EF4-FFF2-40B4-BE49-F238E27FC236}">
                <a16:creationId xmlns:a16="http://schemas.microsoft.com/office/drawing/2014/main" id="{894500F7-EA5C-4CBB-A435-EBAAC7B2BEA8}"/>
              </a:ext>
            </a:extLst>
          </p:cNvPr>
          <p:cNvPicPr>
            <a:picLocks noGrp="1" noChangeAspect="1"/>
          </p:cNvPicPr>
          <p:nvPr>
            <p:ph sz="half" idx="2"/>
          </p:nvPr>
        </p:nvPicPr>
        <p:blipFill>
          <a:blip r:embed="rId3"/>
          <a:stretch>
            <a:fillRect/>
          </a:stretch>
        </p:blipFill>
        <p:spPr>
          <a:xfrm>
            <a:off x="6773764" y="256505"/>
            <a:ext cx="4120814" cy="5459790"/>
          </a:xfrm>
        </p:spPr>
      </p:pic>
    </p:spTree>
    <p:extLst>
      <p:ext uri="{BB962C8B-B14F-4D97-AF65-F5344CB8AC3E}">
        <p14:creationId xmlns:p14="http://schemas.microsoft.com/office/powerpoint/2010/main" val="378600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text on a white background&#10;&#10;Description generated with very high confidence">
            <a:extLst>
              <a:ext uri="{FF2B5EF4-FFF2-40B4-BE49-F238E27FC236}">
                <a16:creationId xmlns:a16="http://schemas.microsoft.com/office/drawing/2014/main" id="{F3F45C1B-2C11-416D-AD9A-C1507C6DC144}"/>
              </a:ext>
            </a:extLst>
          </p:cNvPr>
          <p:cNvPicPr>
            <a:picLocks noGrp="1" noChangeAspect="1"/>
          </p:cNvPicPr>
          <p:nvPr>
            <p:ph sz="half" idx="1"/>
          </p:nvPr>
        </p:nvPicPr>
        <p:blipFill>
          <a:blip r:embed="rId2"/>
          <a:stretch>
            <a:fillRect/>
          </a:stretch>
        </p:blipFill>
        <p:spPr>
          <a:xfrm rot="5340000">
            <a:off x="-36259" y="718579"/>
            <a:ext cx="5500580" cy="4581297"/>
          </a:xfrm>
        </p:spPr>
      </p:pic>
      <p:pic>
        <p:nvPicPr>
          <p:cNvPr id="7" name="Picture 7" descr="A close up of text on a white background&#10;&#10;Description generated with high confidence">
            <a:extLst>
              <a:ext uri="{FF2B5EF4-FFF2-40B4-BE49-F238E27FC236}">
                <a16:creationId xmlns:a16="http://schemas.microsoft.com/office/drawing/2014/main" id="{000D3087-7244-4E96-96A2-7C50C96B9F2E}"/>
              </a:ext>
            </a:extLst>
          </p:cNvPr>
          <p:cNvPicPr>
            <a:picLocks noGrp="1" noChangeAspect="1"/>
          </p:cNvPicPr>
          <p:nvPr>
            <p:ph sz="half" idx="2"/>
          </p:nvPr>
        </p:nvPicPr>
        <p:blipFill>
          <a:blip r:embed="rId3"/>
          <a:stretch>
            <a:fillRect/>
          </a:stretch>
        </p:blipFill>
        <p:spPr>
          <a:xfrm rot="5400000">
            <a:off x="5780681" y="218413"/>
            <a:ext cx="5464382" cy="5459790"/>
          </a:xfrm>
        </p:spPr>
      </p:pic>
    </p:spTree>
    <p:extLst>
      <p:ext uri="{BB962C8B-B14F-4D97-AF65-F5344CB8AC3E}">
        <p14:creationId xmlns:p14="http://schemas.microsoft.com/office/powerpoint/2010/main" val="247926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piece of paper&#10;&#10;Description generated with high confidence">
            <a:extLst>
              <a:ext uri="{FF2B5EF4-FFF2-40B4-BE49-F238E27FC236}">
                <a16:creationId xmlns:a16="http://schemas.microsoft.com/office/drawing/2014/main" id="{037C6035-9496-495E-95BD-C8E61098259A}"/>
              </a:ext>
            </a:extLst>
          </p:cNvPr>
          <p:cNvPicPr>
            <a:picLocks noChangeAspect="1"/>
          </p:cNvPicPr>
          <p:nvPr/>
        </p:nvPicPr>
        <p:blipFill>
          <a:blip r:embed="rId2"/>
          <a:stretch>
            <a:fillRect/>
          </a:stretch>
        </p:blipFill>
        <p:spPr>
          <a:xfrm rot="5400000">
            <a:off x="2737023" y="354227"/>
            <a:ext cx="5482279" cy="5366951"/>
          </a:xfrm>
          <a:prstGeom prst="rect">
            <a:avLst/>
          </a:prstGeom>
        </p:spPr>
      </p:pic>
    </p:spTree>
    <p:extLst>
      <p:ext uri="{BB962C8B-B14F-4D97-AF65-F5344CB8AC3E}">
        <p14:creationId xmlns:p14="http://schemas.microsoft.com/office/powerpoint/2010/main" val="79613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3051B9-ABC6-4A2E-BFB2-8AC2DE8F004C}"/>
              </a:ext>
            </a:extLst>
          </p:cNvPr>
          <p:cNvPicPr>
            <a:picLocks noChangeAspect="1"/>
          </p:cNvPicPr>
          <p:nvPr/>
        </p:nvPicPr>
        <p:blipFill>
          <a:blip r:embed="rId2"/>
          <a:stretch>
            <a:fillRect/>
          </a:stretch>
        </p:blipFill>
        <p:spPr>
          <a:xfrm>
            <a:off x="0" y="132504"/>
            <a:ext cx="12192000" cy="6592991"/>
          </a:xfrm>
          <a:prstGeom prst="rect">
            <a:avLst/>
          </a:prstGeom>
        </p:spPr>
      </p:pic>
    </p:spTree>
    <p:extLst>
      <p:ext uri="{BB962C8B-B14F-4D97-AF65-F5344CB8AC3E}">
        <p14:creationId xmlns:p14="http://schemas.microsoft.com/office/powerpoint/2010/main" val="114245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8BB9-1500-4926-B051-C74A095C5278}"/>
              </a:ext>
            </a:extLst>
          </p:cNvPr>
          <p:cNvSpPr>
            <a:spLocks noGrp="1"/>
          </p:cNvSpPr>
          <p:nvPr>
            <p:ph type="title"/>
          </p:nvPr>
        </p:nvSpPr>
        <p:spPr/>
        <p:txBody>
          <a:bodyPr/>
          <a:lstStyle/>
          <a:p>
            <a:r>
              <a:rPr lang="en-US"/>
              <a:t>75th Anniversary</a:t>
            </a:r>
          </a:p>
        </p:txBody>
      </p:sp>
      <p:pic>
        <p:nvPicPr>
          <p:cNvPr id="5" name="Picture 5" descr="A close up of text on a white background&#10;&#10;Description generated with very high confidence">
            <a:extLst>
              <a:ext uri="{FF2B5EF4-FFF2-40B4-BE49-F238E27FC236}">
                <a16:creationId xmlns:a16="http://schemas.microsoft.com/office/drawing/2014/main" id="{69CCDA8C-6E50-46E6-9293-773DCE39D74D}"/>
              </a:ext>
            </a:extLst>
          </p:cNvPr>
          <p:cNvPicPr>
            <a:picLocks noGrp="1" noChangeAspect="1"/>
          </p:cNvPicPr>
          <p:nvPr>
            <p:ph idx="1"/>
          </p:nvPr>
        </p:nvPicPr>
        <p:blipFill>
          <a:blip r:embed="rId2"/>
          <a:stretch>
            <a:fillRect/>
          </a:stretch>
        </p:blipFill>
        <p:spPr>
          <a:xfrm rot="5400000">
            <a:off x="5221674" y="-199863"/>
            <a:ext cx="6459739" cy="7150771"/>
          </a:xfrm>
        </p:spPr>
      </p:pic>
      <p:sp>
        <p:nvSpPr>
          <p:cNvPr id="4" name="Text Placeholder 3">
            <a:extLst>
              <a:ext uri="{FF2B5EF4-FFF2-40B4-BE49-F238E27FC236}">
                <a16:creationId xmlns:a16="http://schemas.microsoft.com/office/drawing/2014/main" id="{6F2B19C0-F199-4637-9A2A-69D0DCB24AD8}"/>
              </a:ext>
            </a:extLst>
          </p:cNvPr>
          <p:cNvSpPr>
            <a:spLocks noGrp="1"/>
          </p:cNvSpPr>
          <p:nvPr>
            <p:ph type="body" sz="half" idx="2"/>
          </p:nvPr>
        </p:nvSpPr>
        <p:spPr/>
        <p:txBody>
          <a:bodyPr vert="horz" lIns="91440" tIns="45720" rIns="91440" bIns="45720" rtlCol="0" anchor="t">
            <a:normAutofit/>
          </a:bodyPr>
          <a:lstStyle/>
          <a:p>
            <a:r>
              <a:rPr lang="en-US" dirty="0"/>
              <a:t>75 years ago this week of May 4, 2020, the liberation of the Terezin concentration camp happened. In this lesson we will remember and honor the prisoners of Terezin, and learn from the art, journals, poetry and </a:t>
            </a:r>
            <a:r>
              <a:rPr lang="en-US"/>
              <a:t>their personal testimonials.</a:t>
            </a:r>
          </a:p>
        </p:txBody>
      </p:sp>
    </p:spTree>
    <p:extLst>
      <p:ext uri="{BB962C8B-B14F-4D97-AF65-F5344CB8AC3E}">
        <p14:creationId xmlns:p14="http://schemas.microsoft.com/office/powerpoint/2010/main" val="248739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E05C-FBAC-46EA-89F6-54AF7DE0175B}"/>
              </a:ext>
            </a:extLst>
          </p:cNvPr>
          <p:cNvSpPr>
            <a:spLocks noGrp="1"/>
          </p:cNvSpPr>
          <p:nvPr>
            <p:ph type="title"/>
          </p:nvPr>
        </p:nvSpPr>
        <p:spPr/>
        <p:txBody>
          <a:bodyPr/>
          <a:lstStyle/>
          <a:p>
            <a:r>
              <a:rPr lang="en-US"/>
              <a:t>Friedl Dicker-Brandeis</a:t>
            </a:r>
          </a:p>
        </p:txBody>
      </p:sp>
      <p:pic>
        <p:nvPicPr>
          <p:cNvPr id="7" name="Picture 7" descr="A picture containing text, book&#10;&#10;Description generated with very high confidence">
            <a:extLst>
              <a:ext uri="{FF2B5EF4-FFF2-40B4-BE49-F238E27FC236}">
                <a16:creationId xmlns:a16="http://schemas.microsoft.com/office/drawing/2014/main" id="{A1C51D31-48A3-44CC-BACB-B34E565A062A}"/>
              </a:ext>
            </a:extLst>
          </p:cNvPr>
          <p:cNvPicPr>
            <a:picLocks noGrp="1" noChangeAspect="1"/>
          </p:cNvPicPr>
          <p:nvPr>
            <p:ph sz="half" idx="1"/>
          </p:nvPr>
        </p:nvPicPr>
        <p:blipFill>
          <a:blip r:embed="rId2"/>
          <a:stretch>
            <a:fillRect/>
          </a:stretch>
        </p:blipFill>
        <p:spPr>
          <a:xfrm>
            <a:off x="6701536" y="394688"/>
            <a:ext cx="4939418" cy="6073860"/>
          </a:xfrm>
        </p:spPr>
      </p:pic>
      <p:sp>
        <p:nvSpPr>
          <p:cNvPr id="3" name="Text Placeholder 2">
            <a:extLst>
              <a:ext uri="{FF2B5EF4-FFF2-40B4-BE49-F238E27FC236}">
                <a16:creationId xmlns:a16="http://schemas.microsoft.com/office/drawing/2014/main" id="{47BFE7E6-8431-4186-9EC0-8508E7629D0B}"/>
              </a:ext>
            </a:extLst>
          </p:cNvPr>
          <p:cNvSpPr>
            <a:spLocks noGrp="1"/>
          </p:cNvSpPr>
          <p:nvPr>
            <p:ph type="body" idx="4294967295"/>
          </p:nvPr>
        </p:nvSpPr>
        <p:spPr>
          <a:xfrm>
            <a:off x="1524000" y="2050192"/>
            <a:ext cx="4645025" cy="801688"/>
          </a:xfrm>
        </p:spPr>
        <p:txBody>
          <a:bodyPr/>
          <a:lstStyle/>
          <a:p>
            <a:r>
              <a:rPr lang="en-US"/>
              <a:t>Art Teacher</a:t>
            </a:r>
          </a:p>
        </p:txBody>
      </p:sp>
    </p:spTree>
    <p:extLst>
      <p:ext uri="{BB962C8B-B14F-4D97-AF65-F5344CB8AC3E}">
        <p14:creationId xmlns:p14="http://schemas.microsoft.com/office/powerpoint/2010/main" val="106762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a book&#10;&#10;Description generated with high confidence">
            <a:extLst>
              <a:ext uri="{FF2B5EF4-FFF2-40B4-BE49-F238E27FC236}">
                <a16:creationId xmlns:a16="http://schemas.microsoft.com/office/drawing/2014/main" id="{6EB263B4-5577-4048-A551-ACBFA6E017CB}"/>
              </a:ext>
            </a:extLst>
          </p:cNvPr>
          <p:cNvPicPr>
            <a:picLocks noGrp="1" noChangeAspect="1"/>
          </p:cNvPicPr>
          <p:nvPr>
            <p:ph idx="1"/>
          </p:nvPr>
        </p:nvPicPr>
        <p:blipFill>
          <a:blip r:embed="rId2"/>
          <a:stretch>
            <a:fillRect/>
          </a:stretch>
        </p:blipFill>
        <p:spPr>
          <a:xfrm>
            <a:off x="2267364" y="136828"/>
            <a:ext cx="7191932" cy="6503408"/>
          </a:xfrm>
        </p:spPr>
      </p:pic>
    </p:spTree>
    <p:extLst>
      <p:ext uri="{BB962C8B-B14F-4D97-AF65-F5344CB8AC3E}">
        <p14:creationId xmlns:p14="http://schemas.microsoft.com/office/powerpoint/2010/main" val="282118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4EAC-FA47-492E-9E38-24281E7030B7}"/>
              </a:ext>
            </a:extLst>
          </p:cNvPr>
          <p:cNvSpPr>
            <a:spLocks noGrp="1"/>
          </p:cNvSpPr>
          <p:nvPr>
            <p:ph type="title"/>
          </p:nvPr>
        </p:nvSpPr>
        <p:spPr>
          <a:xfrm>
            <a:off x="308579" y="248465"/>
            <a:ext cx="9603275" cy="493181"/>
          </a:xfrm>
        </p:spPr>
        <p:txBody>
          <a:bodyPr>
            <a:normAutofit fontScale="90000"/>
          </a:bodyPr>
          <a:lstStyle/>
          <a:p>
            <a:r>
              <a:rPr lang="en-US"/>
              <a:t>Brundibar </a:t>
            </a:r>
            <a:r>
              <a:rPr lang="en-US" sz="2000"/>
              <a:t>cast</a:t>
            </a:r>
            <a:endParaRPr lang="en-US"/>
          </a:p>
        </p:txBody>
      </p:sp>
      <p:pic>
        <p:nvPicPr>
          <p:cNvPr id="7" name="Picture 7" descr="A group of people posing for a photo&#10;&#10;Description generated with very high confidence">
            <a:extLst>
              <a:ext uri="{FF2B5EF4-FFF2-40B4-BE49-F238E27FC236}">
                <a16:creationId xmlns:a16="http://schemas.microsoft.com/office/drawing/2014/main" id="{0895967C-062A-484A-8AAF-5898FD6FC5D1}"/>
              </a:ext>
            </a:extLst>
          </p:cNvPr>
          <p:cNvPicPr>
            <a:picLocks noGrp="1" noChangeAspect="1"/>
          </p:cNvPicPr>
          <p:nvPr>
            <p:ph idx="1"/>
          </p:nvPr>
        </p:nvPicPr>
        <p:blipFill>
          <a:blip r:embed="rId2"/>
          <a:stretch>
            <a:fillRect/>
          </a:stretch>
        </p:blipFill>
        <p:spPr>
          <a:xfrm>
            <a:off x="1290590" y="810948"/>
            <a:ext cx="7804008" cy="5870477"/>
          </a:xfrm>
        </p:spPr>
      </p:pic>
      <p:sp>
        <p:nvSpPr>
          <p:cNvPr id="9" name="Arrow: Up 8">
            <a:extLst>
              <a:ext uri="{FF2B5EF4-FFF2-40B4-BE49-F238E27FC236}">
                <a16:creationId xmlns:a16="http://schemas.microsoft.com/office/drawing/2014/main" id="{3584D143-D4C1-4ACA-A8C8-79C06E8557E3}"/>
              </a:ext>
            </a:extLst>
          </p:cNvPr>
          <p:cNvSpPr/>
          <p:nvPr/>
        </p:nvSpPr>
        <p:spPr>
          <a:xfrm rot="-1800000">
            <a:off x="6934900" y="4783011"/>
            <a:ext cx="422189" cy="8340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20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A348-FAC4-4BB2-AF08-8C5C1916513A}"/>
              </a:ext>
            </a:extLst>
          </p:cNvPr>
          <p:cNvSpPr>
            <a:spLocks noGrp="1"/>
          </p:cNvSpPr>
          <p:nvPr>
            <p:ph type="title"/>
          </p:nvPr>
        </p:nvSpPr>
        <p:spPr/>
        <p:txBody>
          <a:bodyPr/>
          <a:lstStyle/>
          <a:p>
            <a:r>
              <a:rPr lang="en-US"/>
              <a:t>Office forms as art paper</a:t>
            </a:r>
          </a:p>
        </p:txBody>
      </p:sp>
      <p:pic>
        <p:nvPicPr>
          <p:cNvPr id="5" name="Picture 5" descr="A close up of a sign&#10;&#10;Description generated with high confidence">
            <a:extLst>
              <a:ext uri="{FF2B5EF4-FFF2-40B4-BE49-F238E27FC236}">
                <a16:creationId xmlns:a16="http://schemas.microsoft.com/office/drawing/2014/main" id="{E3A6F708-4EDF-4A06-913A-42AC4082D381}"/>
              </a:ext>
            </a:extLst>
          </p:cNvPr>
          <p:cNvPicPr>
            <a:picLocks noGrp="1" noChangeAspect="1"/>
          </p:cNvPicPr>
          <p:nvPr>
            <p:ph sz="half" idx="1"/>
          </p:nvPr>
        </p:nvPicPr>
        <p:blipFill>
          <a:blip r:embed="rId2"/>
          <a:stretch>
            <a:fillRect/>
          </a:stretch>
        </p:blipFill>
        <p:spPr>
          <a:xfrm>
            <a:off x="1690665" y="1465121"/>
            <a:ext cx="4632160" cy="4488622"/>
          </a:xfrm>
        </p:spPr>
      </p:pic>
      <p:pic>
        <p:nvPicPr>
          <p:cNvPr id="7" name="Picture 7" descr="A close up of a sign&#10;&#10;Description generated with very high confidence">
            <a:extLst>
              <a:ext uri="{FF2B5EF4-FFF2-40B4-BE49-F238E27FC236}">
                <a16:creationId xmlns:a16="http://schemas.microsoft.com/office/drawing/2014/main" id="{688875F2-0E1A-4B10-9B26-579726A25209}"/>
              </a:ext>
            </a:extLst>
          </p:cNvPr>
          <p:cNvPicPr>
            <a:picLocks noGrp="1" noChangeAspect="1"/>
          </p:cNvPicPr>
          <p:nvPr>
            <p:ph sz="half" idx="2"/>
          </p:nvPr>
        </p:nvPicPr>
        <p:blipFill>
          <a:blip r:embed="rId3"/>
          <a:stretch>
            <a:fillRect/>
          </a:stretch>
        </p:blipFill>
        <p:spPr>
          <a:xfrm rot="16200000">
            <a:off x="6282012" y="853749"/>
            <a:ext cx="5907504" cy="4440357"/>
          </a:xfrm>
        </p:spPr>
      </p:pic>
    </p:spTree>
    <p:extLst>
      <p:ext uri="{BB962C8B-B14F-4D97-AF65-F5344CB8AC3E}">
        <p14:creationId xmlns:p14="http://schemas.microsoft.com/office/powerpoint/2010/main" val="169072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51DE-7C27-4B39-ADB0-28E644427685}"/>
              </a:ext>
            </a:extLst>
          </p:cNvPr>
          <p:cNvSpPr>
            <a:spLocks noGrp="1"/>
          </p:cNvSpPr>
          <p:nvPr>
            <p:ph type="title"/>
          </p:nvPr>
        </p:nvSpPr>
        <p:spPr/>
        <p:txBody>
          <a:bodyPr/>
          <a:lstStyle/>
          <a:p>
            <a:r>
              <a:rPr lang="en-US"/>
              <a:t>Beauty Around us</a:t>
            </a:r>
          </a:p>
        </p:txBody>
      </p:sp>
      <p:pic>
        <p:nvPicPr>
          <p:cNvPr id="5" name="Picture 5" descr="A picture containing photo, sitting, book, food&#10;&#10;Description generated with very high confidence">
            <a:extLst>
              <a:ext uri="{FF2B5EF4-FFF2-40B4-BE49-F238E27FC236}">
                <a16:creationId xmlns:a16="http://schemas.microsoft.com/office/drawing/2014/main" id="{EB266DD7-F1E7-4CDF-BE6F-460FA82C2AA3}"/>
              </a:ext>
            </a:extLst>
          </p:cNvPr>
          <p:cNvPicPr>
            <a:picLocks noGrp="1" noChangeAspect="1"/>
          </p:cNvPicPr>
          <p:nvPr>
            <p:ph sz="half" idx="1"/>
          </p:nvPr>
        </p:nvPicPr>
        <p:blipFill>
          <a:blip r:embed="rId2"/>
          <a:stretch>
            <a:fillRect/>
          </a:stretch>
        </p:blipFill>
        <p:spPr>
          <a:xfrm>
            <a:off x="1475623" y="2010878"/>
            <a:ext cx="4588567" cy="3448595"/>
          </a:xfrm>
        </p:spPr>
      </p:pic>
      <p:pic>
        <p:nvPicPr>
          <p:cNvPr id="7" name="Picture 7" descr="A picture containing table, old, man&#10;&#10;Description generated with very high confidence">
            <a:extLst>
              <a:ext uri="{FF2B5EF4-FFF2-40B4-BE49-F238E27FC236}">
                <a16:creationId xmlns:a16="http://schemas.microsoft.com/office/drawing/2014/main" id="{F4216ADE-5AB2-437D-8AA3-B723616278CD}"/>
              </a:ext>
            </a:extLst>
          </p:cNvPr>
          <p:cNvPicPr>
            <a:picLocks noGrp="1" noChangeAspect="1"/>
          </p:cNvPicPr>
          <p:nvPr>
            <p:ph sz="half" idx="2"/>
          </p:nvPr>
        </p:nvPicPr>
        <p:blipFill>
          <a:blip r:embed="rId3"/>
          <a:stretch>
            <a:fillRect/>
          </a:stretch>
        </p:blipFill>
        <p:spPr>
          <a:xfrm>
            <a:off x="6442000" y="2017343"/>
            <a:ext cx="4588693" cy="3441520"/>
          </a:xfrm>
        </p:spPr>
      </p:pic>
    </p:spTree>
    <p:extLst>
      <p:ext uri="{BB962C8B-B14F-4D97-AF65-F5344CB8AC3E}">
        <p14:creationId xmlns:p14="http://schemas.microsoft.com/office/powerpoint/2010/main" val="251231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1E37-2585-4290-8BD0-C7B79483602F}"/>
              </a:ext>
            </a:extLst>
          </p:cNvPr>
          <p:cNvSpPr>
            <a:spLocks noGrp="1"/>
          </p:cNvSpPr>
          <p:nvPr>
            <p:ph type="title"/>
          </p:nvPr>
        </p:nvSpPr>
        <p:spPr/>
        <p:txBody>
          <a:bodyPr/>
          <a:lstStyle/>
          <a:p>
            <a:r>
              <a:rPr lang="en-US"/>
              <a:t>What we see</a:t>
            </a:r>
          </a:p>
        </p:txBody>
      </p:sp>
      <p:pic>
        <p:nvPicPr>
          <p:cNvPr id="5" name="Picture 5" descr="A picture containing photo, table, sitting, room&#10;&#10;Description generated with very high confidence">
            <a:extLst>
              <a:ext uri="{FF2B5EF4-FFF2-40B4-BE49-F238E27FC236}">
                <a16:creationId xmlns:a16="http://schemas.microsoft.com/office/drawing/2014/main" id="{6C90F9A8-15A4-40A5-B45C-0CDB742368DC}"/>
              </a:ext>
            </a:extLst>
          </p:cNvPr>
          <p:cNvPicPr>
            <a:picLocks noGrp="1" noChangeAspect="1"/>
          </p:cNvPicPr>
          <p:nvPr>
            <p:ph sz="half" idx="1"/>
          </p:nvPr>
        </p:nvPicPr>
        <p:blipFill>
          <a:blip r:embed="rId2"/>
          <a:stretch>
            <a:fillRect/>
          </a:stretch>
        </p:blipFill>
        <p:spPr>
          <a:xfrm>
            <a:off x="1447331" y="2206966"/>
            <a:ext cx="4645152" cy="3056419"/>
          </a:xfrm>
        </p:spPr>
      </p:pic>
      <p:pic>
        <p:nvPicPr>
          <p:cNvPr id="7" name="Picture 7" descr="A close up of a map&#10;&#10;Description generated with high confidence">
            <a:extLst>
              <a:ext uri="{FF2B5EF4-FFF2-40B4-BE49-F238E27FC236}">
                <a16:creationId xmlns:a16="http://schemas.microsoft.com/office/drawing/2014/main" id="{4061D47C-E51D-4A76-9243-AC662B5971D0}"/>
              </a:ext>
            </a:extLst>
          </p:cNvPr>
          <p:cNvPicPr>
            <a:picLocks noGrp="1" noChangeAspect="1"/>
          </p:cNvPicPr>
          <p:nvPr>
            <p:ph sz="half" idx="2"/>
          </p:nvPr>
        </p:nvPicPr>
        <p:blipFill>
          <a:blip r:embed="rId3"/>
          <a:stretch>
            <a:fillRect/>
          </a:stretch>
        </p:blipFill>
        <p:spPr>
          <a:xfrm>
            <a:off x="6413771" y="2049318"/>
            <a:ext cx="4645152" cy="3377570"/>
          </a:xfrm>
        </p:spPr>
      </p:pic>
    </p:spTree>
    <p:extLst>
      <p:ext uri="{BB962C8B-B14F-4D97-AF65-F5344CB8AC3E}">
        <p14:creationId xmlns:p14="http://schemas.microsoft.com/office/powerpoint/2010/main" val="214041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photo, table, old, board&#10;&#10;Description generated with very high confidence">
            <a:extLst>
              <a:ext uri="{FF2B5EF4-FFF2-40B4-BE49-F238E27FC236}">
                <a16:creationId xmlns:a16="http://schemas.microsoft.com/office/drawing/2014/main" id="{784F0E63-7034-4488-83DA-11199E19822D}"/>
              </a:ext>
            </a:extLst>
          </p:cNvPr>
          <p:cNvPicPr>
            <a:picLocks noGrp="1" noChangeAspect="1"/>
          </p:cNvPicPr>
          <p:nvPr>
            <p:ph sz="half" idx="1"/>
          </p:nvPr>
        </p:nvPicPr>
        <p:blipFill>
          <a:blip r:embed="rId2"/>
          <a:stretch>
            <a:fillRect/>
          </a:stretch>
        </p:blipFill>
        <p:spPr>
          <a:xfrm rot="-5460000">
            <a:off x="2842997" y="-838656"/>
            <a:ext cx="6153756" cy="8401594"/>
          </a:xfrm>
        </p:spPr>
      </p:pic>
    </p:spTree>
    <p:extLst>
      <p:ext uri="{BB962C8B-B14F-4D97-AF65-F5344CB8AC3E}">
        <p14:creationId xmlns:p14="http://schemas.microsoft.com/office/powerpoint/2010/main" val="8291659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TF10001119</Template>
  <TotalTime>3</TotalTime>
  <Words>76</Words>
  <Application>Microsoft Office PowerPoint</Application>
  <PresentationFormat>Widescreen</PresentationFormat>
  <Paragraphs>10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Gallery</vt:lpstr>
      <vt:lpstr>In Rememberance</vt:lpstr>
      <vt:lpstr>75th Anniversary</vt:lpstr>
      <vt:lpstr>Friedl Dicker-Brandeis</vt:lpstr>
      <vt:lpstr>PowerPoint Presentation</vt:lpstr>
      <vt:lpstr>Brundibar cast</vt:lpstr>
      <vt:lpstr>Office forms as art paper</vt:lpstr>
      <vt:lpstr>Beauty Around us</vt:lpstr>
      <vt:lpstr>What we see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Schroeder</dc:creator>
  <cp:lastModifiedBy>Jeanne Schroeder</cp:lastModifiedBy>
  <cp:revision>104</cp:revision>
  <dcterms:created xsi:type="dcterms:W3CDTF">2020-05-07T15:13:15Z</dcterms:created>
  <dcterms:modified xsi:type="dcterms:W3CDTF">2020-05-07T16:25:43Z</dcterms:modified>
</cp:coreProperties>
</file>