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Picasso in 3-d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Cubism at it’s best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45" y="233978"/>
            <a:ext cx="3073868" cy="30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onto cardboard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728" y="847578"/>
            <a:ext cx="4388952" cy="32917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 did not print it onto </a:t>
            </a:r>
            <a:r>
              <a:rPr lang="en-US" dirty="0" err="1" smtClean="0"/>
              <a:t>posterboard</a:t>
            </a:r>
            <a:r>
              <a:rPr lang="en-US" dirty="0" smtClean="0"/>
              <a:t>, just glue to cardboard. I used an old cereal box as they are easier to cut.</a:t>
            </a:r>
          </a:p>
          <a:p>
            <a:r>
              <a:rPr lang="en-US" dirty="0" smtClean="0"/>
              <a:t>I also used glue stick, YES, I know the issues with glue stick, but I am in a hurry.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9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it 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68" y="304930"/>
            <a:ext cx="3143336" cy="41824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you have side one glued down – contour cut it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7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image onto cardboard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Now you need to get the mirror image on the back</a:t>
            </a:r>
          </a:p>
          <a:p>
            <a:r>
              <a:rPr lang="en-US" dirty="0" smtClean="0"/>
              <a:t>Contour cut out your mirror image picture</a:t>
            </a:r>
          </a:p>
          <a:p>
            <a:r>
              <a:rPr lang="en-US" dirty="0" smtClean="0"/>
              <a:t>Turn over your first cut out to the plain cereal box side, and glue down your mirror image cut out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0654" y="549310"/>
            <a:ext cx="2794695" cy="21003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1268" y="1320529"/>
            <a:ext cx="2765032" cy="207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00805" y="4206876"/>
            <a:ext cx="2431404" cy="18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9440">
            <a:off x="175325" y="1344495"/>
            <a:ext cx="2837726" cy="21327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Next you need to trim the mirror side so there is no cereal box showing. Compare my 2 pictures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6755">
            <a:off x="2824233" y="2027156"/>
            <a:ext cx="2825607" cy="21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3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same thing with the other template.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4480" y="1319505"/>
            <a:ext cx="3130475" cy="2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I chose the blank templates?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 – if you chose the blank templates, you would follow those same steps</a:t>
            </a:r>
          </a:p>
          <a:p>
            <a:r>
              <a:rPr lang="en-US" dirty="0" smtClean="0"/>
              <a:t>Now you need to add facial features to your templates. I would draw them with pencil first, make sure you like them, and then go over it with Sharpie.  See example at end of ppt.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project I think you would want bright colors. You could use Sharpies, Watercolor Markers, or oil pastels. </a:t>
            </a:r>
          </a:p>
          <a:p>
            <a:r>
              <a:rPr lang="en-US" dirty="0" smtClean="0"/>
              <a:t>Oil pastels are what we use when we do this at school as it allows for blending. </a:t>
            </a:r>
          </a:p>
          <a:p>
            <a:r>
              <a:rPr lang="en-US" dirty="0" smtClean="0"/>
              <a:t>Use what you have – even if it is colored pencils or crayons.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8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– Making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used a toilet paper tube and a square of cardboard.</a:t>
            </a:r>
          </a:p>
          <a:p>
            <a:r>
              <a:rPr lang="en-US" dirty="0" smtClean="0"/>
              <a:t>Cut 4 slits across from each other, at cardinal directions, in one end of toilet paper tube.</a:t>
            </a:r>
          </a:p>
          <a:p>
            <a:r>
              <a:rPr lang="en-US" dirty="0" smtClean="0"/>
              <a:t>Glue the other end into the center of your square of </a:t>
            </a:r>
            <a:r>
              <a:rPr lang="en-US" dirty="0" err="1" smtClean="0"/>
              <a:t>carboard</a:t>
            </a:r>
            <a:r>
              <a:rPr lang="en-US" dirty="0" smtClean="0"/>
              <a:t>. I use 4” squares. You can use </a:t>
            </a:r>
            <a:r>
              <a:rPr lang="en-US" dirty="0" err="1" smtClean="0"/>
              <a:t>Elmers</a:t>
            </a:r>
            <a:r>
              <a:rPr lang="en-US" dirty="0" smtClean="0"/>
              <a:t> glue or hot glue for this step</a:t>
            </a:r>
          </a:p>
          <a:p>
            <a:r>
              <a:rPr lang="en-US" dirty="0" smtClean="0"/>
              <a:t>After the glue is dry paint your base. At school we spray paint them.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8070" y="762514"/>
            <a:ext cx="2103818" cy="15778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94" y="1551445"/>
            <a:ext cx="184215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– Whole Thing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84133" y="0"/>
            <a:ext cx="4934479" cy="3615266"/>
          </a:xfrm>
        </p:spPr>
        <p:txBody>
          <a:bodyPr/>
          <a:lstStyle/>
          <a:p>
            <a:r>
              <a:rPr lang="en-US" dirty="0" smtClean="0"/>
              <a:t>You will have to make a cut into each of your templates. See the photo. </a:t>
            </a:r>
            <a:endParaRPr lang="en-US" dirty="0"/>
          </a:p>
          <a:p>
            <a:r>
              <a:rPr lang="en-US" dirty="0" smtClean="0"/>
              <a:t>See on the choose your own face templates where I have highlighted the cut lines.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6684">
            <a:off x="408697" y="545950"/>
            <a:ext cx="3657693" cy="27432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t="590" r="-1328" b="-590"/>
          <a:stretch/>
        </p:blipFill>
        <p:spPr>
          <a:xfrm rot="5400000">
            <a:off x="7111640" y="3007049"/>
            <a:ext cx="1876657" cy="182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443" y="1122030"/>
            <a:ext cx="2979870" cy="22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2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52" y="556709"/>
            <a:ext cx="2716701" cy="36147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are going to slide the 2 cuts together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53" y="3022899"/>
            <a:ext cx="2579129" cy="3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0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76" y="341555"/>
            <a:ext cx="4539726" cy="6037942"/>
          </a:xfrm>
        </p:spPr>
      </p:pic>
    </p:spTree>
    <p:extLst>
      <p:ext uri="{BB962C8B-B14F-4D97-AF65-F5344CB8AC3E}">
        <p14:creationId xmlns:p14="http://schemas.microsoft.com/office/powerpoint/2010/main" val="295931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 the Bottom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25" y="685800"/>
            <a:ext cx="2096047" cy="27889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Tape the ends of the curly hair template at the bottom of the cut</a:t>
            </a:r>
          </a:p>
          <a:p>
            <a:r>
              <a:rPr lang="en-US" dirty="0" smtClean="0"/>
              <a:t>Wrap the tape around the bottom to the other side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4212" y="3195021"/>
            <a:ext cx="1747016" cy="65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19795889">
            <a:off x="1195443" y="3300903"/>
            <a:ext cx="1226372" cy="444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28" y="3313355"/>
            <a:ext cx="2272410" cy="302358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19711752">
            <a:off x="8241478" y="5407818"/>
            <a:ext cx="710005" cy="1285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Put your pieces into the 4 cuts in the base</a:t>
            </a:r>
          </a:p>
          <a:p>
            <a:r>
              <a:rPr lang="en-US" dirty="0" smtClean="0"/>
              <a:t>The end of the curly hair will need to go into the deepest cut in your base, you may need to cut it a little deeper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87" y="685800"/>
            <a:ext cx="2716701" cy="3614738"/>
          </a:xfrm>
        </p:spPr>
      </p:pic>
      <p:sp>
        <p:nvSpPr>
          <p:cNvPr id="6" name="Right Arrow 5"/>
          <p:cNvSpPr/>
          <p:nvPr/>
        </p:nvSpPr>
        <p:spPr>
          <a:xfrm rot="19899917">
            <a:off x="7281982" y="3533388"/>
            <a:ext cx="1512743" cy="63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your artist statement, either from my website or from Teams assignments</a:t>
            </a:r>
          </a:p>
          <a:p>
            <a:r>
              <a:rPr lang="en-US" dirty="0" smtClean="0"/>
              <a:t>Take 4 pictures of your artwork, one from each side.</a:t>
            </a:r>
          </a:p>
          <a:p>
            <a:r>
              <a:rPr lang="en-US" dirty="0" smtClean="0"/>
              <a:t>Attach the pictures to your artist statement and submit them as one document either in Teams assignments </a:t>
            </a:r>
            <a:r>
              <a:rPr lang="en-US" smtClean="0"/>
              <a:t>or email them to 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6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project has us looking at Picasso cubism style faces. Facial features often are going in weird directions.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81" y="731308"/>
            <a:ext cx="1533525" cy="2047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07" y="1699116"/>
            <a:ext cx="19335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2" y="3498849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0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next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the templates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will need to go online to either assignments or my website and print out the packet. Choose 2 of the template to print out. </a:t>
            </a:r>
          </a:p>
          <a:p>
            <a:r>
              <a:rPr lang="en-US" dirty="0" smtClean="0"/>
              <a:t>I have also included a page of facial features. That is just for reference.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 of the templates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6892" y="2178765"/>
            <a:ext cx="3030538" cy="2272903"/>
          </a:xfrm>
        </p:spPr>
      </p:pic>
    </p:spTree>
    <p:extLst>
      <p:ext uri="{BB962C8B-B14F-4D97-AF65-F5344CB8AC3E}">
        <p14:creationId xmlns:p14="http://schemas.microsoft.com/office/powerpoint/2010/main" val="22620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either Templates 1&amp; 2 or…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4613" y="1136254"/>
            <a:ext cx="3616325" cy="27122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9063" y="1138437"/>
            <a:ext cx="3614737" cy="2711052"/>
          </a:xfrm>
        </p:spPr>
      </p:pic>
    </p:spTree>
    <p:extLst>
      <p:ext uri="{BB962C8B-B14F-4D97-AF65-F5344CB8AC3E}">
        <p14:creationId xmlns:p14="http://schemas.microsoft.com/office/powerpoint/2010/main" val="317290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3 &amp;4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4613" y="1136254"/>
            <a:ext cx="3616325" cy="271224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9063" y="1138437"/>
            <a:ext cx="3614737" cy="2711052"/>
          </a:xfrm>
        </p:spPr>
      </p:pic>
    </p:spTree>
    <p:extLst>
      <p:ext uri="{BB962C8B-B14F-4D97-AF65-F5344CB8AC3E}">
        <p14:creationId xmlns:p14="http://schemas.microsoft.com/office/powerpoint/2010/main" val="11684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choosing 1 &amp;2 you are simply going to color the templates, and assemble them. </a:t>
            </a:r>
          </a:p>
          <a:p>
            <a:r>
              <a:rPr lang="en-US" dirty="0" smtClean="0"/>
              <a:t>If choosing 3 &amp; 4 you need to add the features before coloring.</a:t>
            </a:r>
          </a:p>
          <a:p>
            <a:r>
              <a:rPr lang="en-US" dirty="0" smtClean="0"/>
              <a:t>This picture is some ideas of what to do for features that are </a:t>
            </a:r>
            <a:r>
              <a:rPr lang="en-US" dirty="0" err="1" smtClean="0"/>
              <a:t>cubismish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9651" y="928496"/>
            <a:ext cx="3431689" cy="25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decided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were doing this project at school we would be transferring the templates to white poster board, cutting them out and then coloring them with oil pastels. </a:t>
            </a:r>
          </a:p>
          <a:p>
            <a:r>
              <a:rPr lang="en-US" dirty="0" smtClean="0"/>
              <a:t>If you have poster board, go ahead and do that.</a:t>
            </a:r>
          </a:p>
          <a:p>
            <a:r>
              <a:rPr lang="en-US" dirty="0" smtClean="0"/>
              <a:t>If you don’t have poster board, you can print them out, do 2 but one will have to be mirror image, or trace with light box.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7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Mirror Image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4613" y="1136254"/>
            <a:ext cx="3616325" cy="27122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 cannot mirror image on your printer, you can trace a mirror image on a </a:t>
            </a:r>
            <a:r>
              <a:rPr lang="en-US" dirty="0" err="1" smtClean="0"/>
              <a:t>lightbox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 do not have a </a:t>
            </a:r>
            <a:r>
              <a:rPr lang="en-US" dirty="0" err="1" smtClean="0"/>
              <a:t>lightbox</a:t>
            </a:r>
            <a:r>
              <a:rPr lang="en-US" dirty="0" smtClean="0"/>
              <a:t> at home to just use your ghetto fabulous </a:t>
            </a:r>
            <a:r>
              <a:rPr lang="en-US" dirty="0" err="1" smtClean="0"/>
              <a:t>lightbox</a:t>
            </a:r>
            <a:r>
              <a:rPr lang="en-US" dirty="0" smtClean="0"/>
              <a:t> just like we use at school when we don’t have enough!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8608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1955454693B4DB9CC6E3C8DB6146D" ma:contentTypeVersion="13" ma:contentTypeDescription="Create a new document." ma:contentTypeScope="" ma:versionID="2cc21afae62f286db401436921a669c0">
  <xsd:schema xmlns:xsd="http://www.w3.org/2001/XMLSchema" xmlns:xs="http://www.w3.org/2001/XMLSchema" xmlns:p="http://schemas.microsoft.com/office/2006/metadata/properties" xmlns:ns3="bcc3f7ce-d51c-46f5-987c-121dbcf2a43d" xmlns:ns4="3bae9cf9-0c17-4c14-8a8f-5eb96f776d3d" targetNamespace="http://schemas.microsoft.com/office/2006/metadata/properties" ma:root="true" ma:fieldsID="f14104e127a3f1ae9587e69241adc72b" ns3:_="" ns4:_="">
    <xsd:import namespace="bcc3f7ce-d51c-46f5-987c-121dbcf2a43d"/>
    <xsd:import namespace="3bae9cf9-0c17-4c14-8a8f-5eb96f776d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f7ce-d51c-46f5-987c-121dbcf2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e9cf9-0c17-4c14-8a8f-5eb96f77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F1B66D-3236-4076-B21D-6AA46F28D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3f7ce-d51c-46f5-987c-121dbcf2a43d"/>
    <ds:schemaRef ds:uri="3bae9cf9-0c17-4c14-8a8f-5eb96f776d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E830A-C339-4823-8EF6-471BAFE4D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EC3D73-FBF0-48A2-B7D8-9A2D9A945FB2}">
  <ds:schemaRefs>
    <ds:schemaRef ds:uri="http://purl.org/dc/terms/"/>
    <ds:schemaRef ds:uri="http://schemas.microsoft.com/office/2006/documentManagement/types"/>
    <ds:schemaRef ds:uri="bcc3f7ce-d51c-46f5-987c-121dbcf2a43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bae9cf9-0c17-4c14-8a8f-5eb96f776d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787</Words>
  <Application>Microsoft Office PowerPoint</Application>
  <PresentationFormat>Widescreen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Slice</vt:lpstr>
      <vt:lpstr>Picasso in 3-d</vt:lpstr>
      <vt:lpstr>PowerPoint Presentation</vt:lpstr>
      <vt:lpstr>Intro to Project</vt:lpstr>
      <vt:lpstr>What to do next</vt:lpstr>
      <vt:lpstr>Choose either Templates 1&amp; 2 or…</vt:lpstr>
      <vt:lpstr>Templates 3 &amp;4</vt:lpstr>
      <vt:lpstr>Selection….</vt:lpstr>
      <vt:lpstr>Once you have decided</vt:lpstr>
      <vt:lpstr>Getting the Mirror Image</vt:lpstr>
      <vt:lpstr>Getting it onto cardboard</vt:lpstr>
      <vt:lpstr>Cutting it out</vt:lpstr>
      <vt:lpstr>Mirror image onto cardboard</vt:lpstr>
      <vt:lpstr>Trimming</vt:lpstr>
      <vt:lpstr>What next?</vt:lpstr>
      <vt:lpstr>But what if I chose the blank templates?</vt:lpstr>
      <vt:lpstr>Coloring it</vt:lpstr>
      <vt:lpstr>Assembly – Making the base</vt:lpstr>
      <vt:lpstr>Assembly – Whole Thing</vt:lpstr>
      <vt:lpstr>Putting it together</vt:lpstr>
      <vt:lpstr>Taping the Bottom</vt:lpstr>
      <vt:lpstr>Into the Base</vt:lpstr>
      <vt:lpstr>What’s Next?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Picasso in 3-d</dc:title>
  <dc:creator>Schroeder, Jeanne</dc:creator>
  <cp:lastModifiedBy>Schroeder, Jeanne</cp:lastModifiedBy>
  <cp:revision>11</cp:revision>
  <dcterms:created xsi:type="dcterms:W3CDTF">2020-04-27T15:27:02Z</dcterms:created>
  <dcterms:modified xsi:type="dcterms:W3CDTF">2020-04-27T17:41:54Z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0x010100D691955454693B4DB9CC6E3C8DB6146D</vt:lpwstr>
  </property>
</Properties>
</file>